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0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8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83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4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13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09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02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05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16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8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1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15F97-B0C5-4C27-B2F5-85553E41923C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01E5-1C7E-4CAD-827D-0127E2CCD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2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34907598S.CSIC\AppData\Local\Microsoft\Windows\Temporary Internet Files\Content.IE5\N8DH6KB4\catasos invier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403648"/>
            <a:ext cx="6309320" cy="49412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73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M.CARMEN SAN JOSE CAPILLA</dc:creator>
  <cp:lastModifiedBy>M.CARMEN SAN JOSE CAPILLA</cp:lastModifiedBy>
  <cp:revision>1</cp:revision>
  <dcterms:created xsi:type="dcterms:W3CDTF">2016-11-16T12:01:15Z</dcterms:created>
  <dcterms:modified xsi:type="dcterms:W3CDTF">2016-11-16T12:02:13Z</dcterms:modified>
</cp:coreProperties>
</file>