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0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15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28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41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44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92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3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2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46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4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4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CBE0-0C43-448D-A25B-9EABAFA0BC7E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1188-DCA8-426A-9D4C-939F03B82B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19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447" y="1547664"/>
            <a:ext cx="3744416" cy="46085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28806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M.CARMEN SAN JOSE CAPILLA</dc:creator>
  <cp:lastModifiedBy>M.CARMEN SAN JOSE CAPILLA</cp:lastModifiedBy>
  <cp:revision>1</cp:revision>
  <dcterms:created xsi:type="dcterms:W3CDTF">2016-11-16T11:27:33Z</dcterms:created>
  <dcterms:modified xsi:type="dcterms:W3CDTF">2016-11-16T11:28:20Z</dcterms:modified>
</cp:coreProperties>
</file>